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E4130-DF11-40FF-81E6-186C557B3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080057C-6B39-4142-AF03-F2E8042F0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09CD2F-2F06-4189-AB5F-E65D10E6F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CC3-C150-4621-ABAB-98B489E3E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4EBE39-B7DE-4EA1-B4FA-99E0FA5A7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2950EF-AFB3-4653-8C43-4B309304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476E-4CCB-4989-8EC7-AB289D0D58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77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DAB7C-BE3C-4440-9969-F1D6CA0E8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D0CD3CD-1A16-46F8-B9A9-25AAD77AF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F0EBDE-48B8-4C96-B75F-CDCC87E8C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CC3-C150-4621-ABAB-98B489E3E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418F05-88C1-46C1-B124-A53BAFBB8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938C5F-4709-4314-8B3F-49984F811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476E-4CCB-4989-8EC7-AB289D0D582A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490DD6B-A116-4442-B5A5-9096922092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9E82E4-9365-433A-B5E9-0A2E3D0E6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32A243D-57E0-4157-86D6-75FE00597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EFB5E3-D66B-4727-B5C2-03071EA78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CC3-C150-4621-ABAB-98B489E3E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7BBFD8-7704-482A-8E9A-158FDE15F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BAD4C9-9F12-4E4A-887E-3193B089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476E-4CCB-4989-8EC7-AB289D0D582A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6B637E8-8513-46D0-80C7-ABBC3A413F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34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E6E9E-494B-4D9D-A947-17BDAA4AB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58EF31-4E99-41DF-AA92-800799808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024F83-0584-4FE6-9ED6-52309A16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CC3-C150-4621-ABAB-98B489E3E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D128F9-A247-44BB-AB35-4EA37A79B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0FAF0E-8861-4043-90B9-260B057F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476E-4CCB-4989-8EC7-AB289D0D582A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BB0C132-2605-4F25-AD0B-2F5E8ABF8F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2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8D307-553D-4F16-A321-5E60C0DF9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CABA84-E29A-4092-B94E-4795DAAC4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74863B-D2F0-45EF-9E91-F58270F20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CC3-C150-4621-ABAB-98B489E3E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2FBFE1-2E3B-4BE9-BA9F-B84E1196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691C3B-CCDB-47C2-9853-5F3DEF01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476E-4CCB-4989-8EC7-AB289D0D582A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422BF42-25F9-497F-A072-2005F03D4A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97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8DEBC-9CBF-4711-BF86-04822765D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B3D136-E34F-4DB5-BD2C-EEB1C1DB4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4D393DD-D890-4676-88F8-3815DF7EE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9BA38E3-5C07-4392-89E3-E94AB0B95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CC3-C150-4621-ABAB-98B489E3E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4EBFB06-2A6A-49B5-B8D7-8BC7BBAD7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B75E56A-A547-48A2-BE33-9C705501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476E-4CCB-4989-8EC7-AB289D0D582A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1D6E995-0B11-4618-9C4A-19A4DE6B75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68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5B546-C3F4-4650-8E2E-A4BE84BEB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62F0F0-988C-4306-9C3B-D2FDE53D6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0915E9A-AE3B-4F3D-A33D-B3BDC0E71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B73CCBB-BFC2-4323-87D8-21F951845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B642B8-A77F-476E-96B9-8ED86A085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A864B40-4B04-491A-9E68-A1B813C7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CC3-C150-4621-ABAB-98B489E3E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CA89C7F-5959-4F9A-ABCE-4C9F11A6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ECA1186-126D-4F0F-B639-4AD8A1CFD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476E-4CCB-4989-8EC7-AB289D0D582A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E27CD365-4645-4ADF-8E15-18359EA799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9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E3279-2436-4CC1-875A-67822F53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B18CCFF-7627-456D-B449-49D6917D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CC3-C150-4621-ABAB-98B489E3E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F47D8DF-D8E9-47DE-B04B-76CDE8C5F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79E6F18-2EB7-4C63-A139-B09CE2EA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476E-4CCB-4989-8EC7-AB289D0D582A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AFC89B1-0982-4C33-8C90-BEE61274AF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00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9834E7A-2E6A-4532-A962-DAB824162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CC3-C150-4621-ABAB-98B489E3E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982B62C-5DB0-4700-8F8E-4F30625EB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5B33D2A-D580-4F45-8706-AD84CA3C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476E-4CCB-4989-8EC7-AB289D0D582A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96DCCD7-653F-490E-9CA2-D0599F6838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6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5F1A93-64C7-403B-AC51-C8B93DCAA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46575C-7BF2-45CB-B521-E22BF5939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524AB6A-AD9F-417F-80C2-DB332CBD7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860D80-4CA0-41A9-AF41-645630379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CC3-C150-4621-ABAB-98B489E3E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A8C1C26-7BD7-454C-934B-9493160A1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9F030B1-7787-4415-9D03-E25D018FF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476E-4CCB-4989-8EC7-AB289D0D582A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4DE30852-8A8E-41BB-A739-9A5231A3AB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19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C43652-FAB3-446A-884A-BB8BA2AC2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638739-865C-406A-9A2F-9660B1C040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7B6343-892D-4E2A-8439-46F6E0CE8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BAF2D8-1B4F-47C2-B174-ABF3CA30D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CC3-C150-4621-ABAB-98B489E3E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90CE78-F455-43F9-AE8C-5729BFCA6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FBD67F9-70F5-479E-9AD7-EDC2398D2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476E-4CCB-4989-8EC7-AB289D0D582A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F592434-A712-4F37-91C2-9527A2723F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951166F-19A3-418B-90BF-028558081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A33544-F879-47F4-8158-CD0DF107F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147FD1-CB2A-40DA-9C71-DADC590C73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ACCC3-C150-4621-ABAB-98B489E3E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6D9635-A504-459B-A941-7B886B01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8B1CAA-9B0A-42B1-AF22-D9411BB508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6476E-4CCB-4989-8EC7-AB289D0D582A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CA673A2-C293-4D32-B4C9-4B893FA4BD2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1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13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2351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 Neves</dc:creator>
  <cp:lastModifiedBy>Pablo Zampier</cp:lastModifiedBy>
  <cp:revision>3</cp:revision>
  <dcterms:created xsi:type="dcterms:W3CDTF">2020-01-16T17:40:14Z</dcterms:created>
  <dcterms:modified xsi:type="dcterms:W3CDTF">2020-05-27T11:41:42Z</dcterms:modified>
</cp:coreProperties>
</file>